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NXA-J5xA3Bk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73785" y="3525304"/>
            <a:ext cx="245153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 </a:t>
            </a:r>
            <a:r>
              <a:rPr lang="ar-AE" sz="2400" dirty="0">
                <a:ln w="0"/>
                <a:solidFill>
                  <a:schemeClr val="tx1"/>
                </a:solidFill>
              </a:rPr>
              <a:t>الأماكن الخطرة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525321" y="3738969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354504" y="232106"/>
            <a:ext cx="280557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الخامس والعشرون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1DD7B5-9E51-C237-7386-E28016689D56}"/>
              </a:ext>
            </a:extLst>
          </p:cNvPr>
          <p:cNvSpPr txBox="1"/>
          <p:nvPr/>
        </p:nvSpPr>
        <p:spPr>
          <a:xfrm>
            <a:off x="4480560" y="589318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https://youtu.be/NXA-J5xA3Bk</a:t>
            </a:r>
            <a:endParaRPr lang="ar-AE" dirty="0"/>
          </a:p>
          <a:p>
            <a:endParaRPr lang="en-AE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950C4D-3DE8-E319-5B78-3BD66B57B9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591" y="2557333"/>
            <a:ext cx="5816088" cy="285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09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5548</TotalTime>
  <Words>23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19</cp:revision>
  <dcterms:created xsi:type="dcterms:W3CDTF">2023-05-01T10:02:06Z</dcterms:created>
  <dcterms:modified xsi:type="dcterms:W3CDTF">2024-01-16T02:56:18Z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